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出勤情况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3214580892244006"/>
          <c:y val="0.24504627570838564"/>
          <c:w val="0.38970308134205633"/>
          <c:h val="0.5630093460469710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天数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9063371402014418E-3"/>
                  <c:y val="1.3367650796106207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12.8%</a:t>
                    </a:r>
                    <a:endParaRPr lang="en-US" altLang="zh-CN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599726484526185E-2"/>
                  <c:y val="-0.103683032469986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dirty="0" smtClean="0"/>
                      <a:t>87.2%</a:t>
                    </a:r>
                    <a:endParaRPr lang="en-US" altLang="zh-CN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94595593277159"/>
                      <c:h val="7.68175343740007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请假</c:v>
                </c:pt>
                <c:pt idx="1">
                  <c:v>出勤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6A90DE4-CB6D-47DD-B064-A2DD93AEA098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9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9711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3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38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976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96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7357-B12D-4D39-8CEB-17522B16498E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0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8532-11D2-4E2D-B6C2-30CF66D77294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4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EC6A-F48F-4698-B250-4AE5EF9D2B8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0161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336A8-5156-4BCF-B337-7F10D128198F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51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2FCB7-E2F8-48F7-A382-9D6904B49D1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893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4E530-7DB0-4EBE-91D7-184FB2367E83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95561-4237-46BA-B91D-E3471984668A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30E8F-1E2B-4C0B-A498-56642350642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9209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8AB-9C83-4C16-80B3-BC4AC621861D}" type="slidenum">
              <a:rPr lang="zh-CN" altLang="zh-CN" smtClean="0"/>
              <a:pPr/>
              <a:t>‹#›</a:t>
            </a:fld>
            <a:endParaRPr lang="zh-CN" altLang="zh-C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7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61394-F636-4FF3-8A1C-D217537E36C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90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617C1C-247C-444C-8A7B-24C96294FB3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9933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youku.com/playlist_show/id_1511841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暑假奋战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天总结</a:t>
            </a:r>
            <a:endParaRPr lang="zh-CN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1008"/>
            <a:ext cx="6400800" cy="1633736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报告人：谢荣东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老师：林子雨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2014.9.13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4" descr="E:\暑假奋战70天报告\林子雨老师团队2014暑假奋战海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240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出勤情况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暑假奋战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7.3~7.12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回家，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接待）。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勤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天，出勤期间无迟到，无早退。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4048058137"/>
              </p:ext>
            </p:extLst>
          </p:nvPr>
        </p:nvGraphicFramePr>
        <p:xfrm>
          <a:off x="1176865" y="3933056"/>
          <a:ext cx="420012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01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2603046" cy="3447288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3570167" y="2486283"/>
            <a:ext cx="4418824" cy="1517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JAVASE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相关知识，观看学习视频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韩顺平循序渐进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学习视频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，阅读书籍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疯狂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0167" y="4365104"/>
            <a:ext cx="4454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网页制作，阅读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《HTML5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从入门到精通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编程，阅读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《Android4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高级编程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70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学习内容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韩顺平视频地址：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www.youku.com/playlist_show/id_15118419.html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书籍列表：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疯狂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《HTML5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从入门到精通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《Android4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高级编程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81" y="4550903"/>
            <a:ext cx="1224136" cy="16491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07" y="4550903"/>
            <a:ext cx="1300052" cy="16491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49" y="4550903"/>
            <a:ext cx="1198752" cy="16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6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奋战成果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176868" y="2443102"/>
            <a:ext cx="3337560" cy="576262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1176868" y="3170648"/>
            <a:ext cx="3337560" cy="2706624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内容：通过学习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JAVASE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相关课程，我熟悉了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面向对象编程，了解了基本的类、方法、接口、继承的使用；并学习了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Swing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图像编程，能编写简单的图形程序，监听、处理事件。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成果：编写了坦克大战游戏程序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6233" y="2443102"/>
            <a:ext cx="3337560" cy="576262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1832" y="3170648"/>
            <a:ext cx="3337560" cy="2706624"/>
          </a:xfrm>
        </p:spPr>
        <p:txBody>
          <a:bodyPr>
            <a:normAutofit lnSpcReduction="10000"/>
          </a:bodyPr>
          <a:lstStyle/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内容：学习了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的基本语法，文本处理、图片处理、视频音频处理、网页跳转、前后台连接等。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Android4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编程学习程度较浅，主要是了解了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基本架构，了解了以后继续学习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编程的路线。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成果：一个简单的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页面。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627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心得感受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通过暑假奋战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天长时间、高强度的学习，我成长了很多。学习上，我集中学习了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JAVASE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HTML5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网页编程、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Android4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编程，掌握了基本的编程技巧和方法，能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具体的需要编写程序，为我研究生阶段的学习与科研奠定了基础。精神上，我戒除了懒惰、浮躁的习气，一改往日晚上睡不着白天睡不醒的习惯，养成了早起早睡、勤于锻炼的生活习惯，提升了精力、改善了气质、强健了体魄。通过对技术的学习，我掌握了制定计划、循序渐进、脚踏实地、勤于记录的学习方法。这些都为我的研究生阶段及以后的学习生活打下了坚实的基础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天对我来说意义非凡，不仅增长了技术、学习了知识，而且磨练了意志、改善了习惯。总的来说，我感谢这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天的学习生活带给我的改变，感谢林老师给我们创造的良好的学习氛围和学习环境，也感谢这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天来一起奋战的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位师兄弟和师姐的陪伴，我们互相帮助、互相鼓励、一起坚持、一起成长，才顺利完成这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天的奋战。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54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32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Pages>0</Pages>
  <Words>531</Words>
  <Characters>0</Characters>
  <Application>Microsoft Office PowerPoint</Application>
  <DocSecurity>0</DocSecurity>
  <PresentationFormat>全屏显示(4:3)</PresentationFormat>
  <Lines>0</Lines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方正舒体</vt:lpstr>
      <vt:lpstr>宋体</vt:lpstr>
      <vt:lpstr>微软雅黑</vt:lpstr>
      <vt:lpstr>Arial</vt:lpstr>
      <vt:lpstr>Garamond</vt:lpstr>
      <vt:lpstr>环保</vt:lpstr>
      <vt:lpstr>2014暑假奋战70天总结</vt:lpstr>
      <vt:lpstr>出勤情况</vt:lpstr>
      <vt:lpstr>学习内容</vt:lpstr>
      <vt:lpstr>学习内容</vt:lpstr>
      <vt:lpstr>奋战成果</vt:lpstr>
      <vt:lpstr>心得感受</vt:lpstr>
      <vt:lpstr>谢谢观看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2014暑假奋战70天总结</dc:title>
  <dc:subject/>
  <dc:creator>XRD</dc:creator>
  <cp:keywords/>
  <dc:description/>
  <cp:lastModifiedBy>XRD</cp:lastModifiedBy>
  <cp:revision>25</cp:revision>
  <dcterms:created xsi:type="dcterms:W3CDTF">2012-06-06T01:30:27Z</dcterms:created>
  <dcterms:modified xsi:type="dcterms:W3CDTF">2014-09-12T10:03:10Z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