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75" r:id="rId6"/>
    <p:sldId id="276" r:id="rId7"/>
    <p:sldId id="268" r:id="rId8"/>
    <p:sldId id="269" r:id="rId9"/>
    <p:sldId id="273" r:id="rId10"/>
    <p:sldId id="272" r:id="rId11"/>
    <p:sldId id="271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538286"/>
          </a:xfrm>
        </p:spPr>
        <p:txBody>
          <a:bodyPr/>
          <a:lstStyle/>
          <a:p>
            <a:r>
              <a:rPr lang="zh-CN" altLang="en-US" dirty="0" smtClean="0"/>
              <a:t>浅谈</a:t>
            </a:r>
            <a:r>
              <a:rPr lang="en-US" altLang="zh-CN" dirty="0" err="1" smtClean="0"/>
              <a:t>MySql</a:t>
            </a:r>
            <a:r>
              <a:rPr lang="zh-CN" altLang="en-US" dirty="0" smtClean="0"/>
              <a:t>索引及锁的应用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371475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厦门大学数据库实验室</a:t>
            </a:r>
            <a:endParaRPr lang="en-US" altLang="zh-CN" dirty="0" smtClean="0"/>
          </a:p>
          <a:p>
            <a:pPr algn="ctr"/>
            <a:r>
              <a:rPr lang="en-US" altLang="zh-CN" smtClean="0"/>
              <a:t>http://dblab.xmu.edu.cn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刘</a:t>
            </a:r>
            <a:r>
              <a:rPr lang="zh-CN" altLang="en-US" dirty="0"/>
              <a:t>颖</a:t>
            </a:r>
            <a:r>
              <a:rPr lang="zh-CN" altLang="en-US" dirty="0" smtClean="0"/>
              <a:t>杰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</a:t>
            </a:r>
            <a:r>
              <a:rPr lang="en-US" altLang="zh-CN" dirty="0" smtClean="0"/>
              <a:t>8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088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9306"/>
            <a:ext cx="46386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6103590" cy="399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204864"/>
            <a:ext cx="2808312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全</a:t>
            </a:r>
            <a:r>
              <a:rPr lang="zh-CN" altLang="en-US" dirty="0" smtClean="0"/>
              <a:t>值匹配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匹配最左前缀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匹配列前缀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精确匹配某一列并范围匹配另一列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索引覆盖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399306"/>
            <a:ext cx="15841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再谈</a:t>
            </a:r>
            <a:r>
              <a:rPr lang="en-US" altLang="zh-CN" dirty="0" smtClean="0"/>
              <a:t>B-</a:t>
            </a:r>
            <a:r>
              <a:rPr lang="zh-CN" altLang="en-US" dirty="0" smtClean="0"/>
              <a:t>树索引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B-</a:t>
            </a:r>
            <a:r>
              <a:rPr lang="zh-CN" altLang="en-US" dirty="0" smtClean="0"/>
              <a:t>树索引的缺陷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388424" cy="254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296" y="42930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Where   </a:t>
            </a:r>
            <a:r>
              <a:rPr lang="en-US" altLang="zh-CN" dirty="0" err="1" smtClean="0"/>
              <a:t>first_name</a:t>
            </a:r>
            <a:r>
              <a:rPr lang="en-US" altLang="zh-CN" dirty="0" smtClean="0"/>
              <a:t>=‘jay’ ;</a:t>
            </a:r>
          </a:p>
          <a:p>
            <a:endParaRPr lang="en-US" altLang="zh-CN" dirty="0"/>
          </a:p>
          <a:p>
            <a:r>
              <a:rPr lang="en-US" altLang="zh-CN" dirty="0" smtClean="0"/>
              <a:t>Where   </a:t>
            </a:r>
            <a:r>
              <a:rPr lang="en-US" altLang="zh-CN" dirty="0" err="1" smtClean="0"/>
              <a:t>last_name</a:t>
            </a:r>
            <a:r>
              <a:rPr lang="en-US" altLang="zh-CN" dirty="0" smtClean="0"/>
              <a:t>=‘</a:t>
            </a:r>
            <a:r>
              <a:rPr lang="en-US" altLang="zh-CN" dirty="0" err="1" smtClean="0"/>
              <a:t>leo</a:t>
            </a:r>
            <a:r>
              <a:rPr lang="en-US" altLang="zh-CN" dirty="0" smtClean="0"/>
              <a:t>’    and    dob=‘1983-2-23’;</a:t>
            </a:r>
          </a:p>
          <a:p>
            <a:endParaRPr lang="en-US" altLang="zh-CN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95536" y="1340768"/>
            <a:ext cx="432048" cy="3096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95536" y="2204864"/>
            <a:ext cx="288032" cy="2688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99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30963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MyIsam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Innodb</a:t>
            </a:r>
            <a:r>
              <a:rPr lang="zh-CN" altLang="en-US" dirty="0" smtClean="0"/>
              <a:t>索引的不同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200150"/>
            <a:ext cx="66960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86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锁问题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前情回顾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029" y="103066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隔离性</a:t>
            </a:r>
            <a:endParaRPr lang="en-US" altLang="zh-CN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4496"/>
            <a:ext cx="6667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49" y="3356992"/>
            <a:ext cx="28289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69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10801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MyIsam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永远不会发生死锁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14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18722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Innodb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MVCC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8" cy="480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83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Innodb</a:t>
            </a:r>
            <a:r>
              <a:rPr lang="zh-CN" altLang="en-US" dirty="0" smtClean="0"/>
              <a:t>加锁浅谈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2297"/>
            <a:ext cx="786267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45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192688" cy="46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2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5400600" cy="236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968552" cy="27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751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8175"/>
            <a:ext cx="70104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037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398" y="4046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/>
              <a:t>MySql</a:t>
            </a:r>
            <a:r>
              <a:rPr lang="zh-CN" altLang="en-US" sz="3600" dirty="0" smtClean="0"/>
              <a:t>索引分类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8663" y="170080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B-</a:t>
            </a:r>
            <a:r>
              <a:rPr lang="zh-CN" altLang="en-US" dirty="0" smtClean="0">
                <a:solidFill>
                  <a:srgbClr val="FF0000"/>
                </a:solidFill>
              </a:rPr>
              <a:t>树索引</a:t>
            </a:r>
            <a:r>
              <a:rPr lang="en-US" altLang="zh-CN" dirty="0" smtClean="0">
                <a:solidFill>
                  <a:srgbClr val="FF0000"/>
                </a:solidFill>
              </a:rPr>
              <a:t>(B+-</a:t>
            </a:r>
            <a:r>
              <a:rPr lang="zh-CN" altLang="en-US" dirty="0" smtClean="0">
                <a:solidFill>
                  <a:srgbClr val="FF0000"/>
                </a:solidFill>
              </a:rPr>
              <a:t>树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哈</a:t>
            </a:r>
            <a:r>
              <a:rPr lang="zh-CN" altLang="en-US" dirty="0" smtClean="0">
                <a:solidFill>
                  <a:srgbClr val="FF0000"/>
                </a:solidFill>
              </a:rPr>
              <a:t>希索引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dirty="0" smtClean="0"/>
              <a:t>空间数据索引</a:t>
            </a:r>
            <a:r>
              <a:rPr lang="en-US" altLang="zh-CN" dirty="0" smtClean="0"/>
              <a:t>(R-Tree)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dirty="0" smtClean="0"/>
              <a:t>全文索引</a:t>
            </a:r>
            <a:endParaRPr lang="en-US" altLang="zh-CN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dirty="0" smtClean="0"/>
              <a:t>其他索引类别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472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3531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8772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update t1 set id = 100 where name = ‘d’;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678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75" y="747713"/>
            <a:ext cx="66484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1432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66750"/>
            <a:ext cx="66960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7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15287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92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57275"/>
            <a:ext cx="62865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2162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99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8" y="609600"/>
            <a:ext cx="68294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21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52037" cy="294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15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524" y="476672"/>
            <a:ext cx="66008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1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048672" cy="542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096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63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964488" cy="95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07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为什么使用</a:t>
            </a:r>
            <a:r>
              <a:rPr lang="en-US" altLang="zh-CN" dirty="0" smtClean="0"/>
              <a:t>B-</a:t>
            </a:r>
            <a:r>
              <a:rPr lang="zh-CN" altLang="en-US" dirty="0" smtClean="0"/>
              <a:t>树索引？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259631" y="1052736"/>
                <a:ext cx="35283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顺序搜索   </a:t>
                </a:r>
                <a:r>
                  <a:rPr lang="en-US" altLang="zh-CN" dirty="0" smtClean="0"/>
                  <a:t>N</a:t>
                </a:r>
              </a:p>
              <a:p>
                <a:r>
                  <a:rPr lang="zh-CN" altLang="en-US" dirty="0" smtClean="0"/>
                  <a:t>二叉树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      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n</a:t>
                </a:r>
              </a:p>
              <a:p>
                <a:r>
                  <a:rPr lang="en-US" altLang="zh-CN" dirty="0" smtClean="0"/>
                  <a:t>B-</a:t>
                </a:r>
                <a:r>
                  <a:rPr lang="zh-CN" altLang="en-US" dirty="0" smtClean="0"/>
                  <a:t>树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1" y="1052736"/>
                <a:ext cx="3528393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557" t="-4636" b="-10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5671274"/>
              </p:ext>
            </p:extLst>
          </p:nvPr>
        </p:nvGraphicFramePr>
        <p:xfrm>
          <a:off x="4368800" y="3333750"/>
          <a:ext cx="406400" cy="190500"/>
        </p:xfrm>
        <a:graphic>
          <a:graphicData uri="http://schemas.openxmlformats.org/presentationml/2006/ole">
            <p:oleObj spid="_x0000_s1056" name="公式" r:id="rId4" imgW="406080" imgH="190440" progId="Equation.3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2639075"/>
              </p:ext>
            </p:extLst>
          </p:nvPr>
        </p:nvGraphicFramePr>
        <p:xfrm>
          <a:off x="4368800" y="3333750"/>
          <a:ext cx="406400" cy="190500"/>
        </p:xfrm>
        <a:graphic>
          <a:graphicData uri="http://schemas.openxmlformats.org/presentationml/2006/ole">
            <p:oleObj spid="_x0000_s1057" name="公式" r:id="rId5" imgW="406080" imgH="190440" progId="Equation.3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008775"/>
              </p:ext>
            </p:extLst>
          </p:nvPr>
        </p:nvGraphicFramePr>
        <p:xfrm>
          <a:off x="4368800" y="3333750"/>
          <a:ext cx="406400" cy="190500"/>
        </p:xfrm>
        <a:graphic>
          <a:graphicData uri="http://schemas.openxmlformats.org/presentationml/2006/ole">
            <p:oleObj spid="_x0000_s1058" name="公式" r:id="rId6" imgW="406080" imgH="190440" progId="Equation.3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7839560"/>
              </p:ext>
            </p:extLst>
          </p:nvPr>
        </p:nvGraphicFramePr>
        <p:xfrm>
          <a:off x="4368800" y="3333750"/>
          <a:ext cx="406400" cy="190500"/>
        </p:xfrm>
        <a:graphic>
          <a:graphicData uri="http://schemas.openxmlformats.org/presentationml/2006/ole">
            <p:oleObj spid="_x0000_s1059" name="公式" r:id="rId7" imgW="406080" imgH="190440" progId="Equation.3">
              <p:embed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57816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20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24068" cy="22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507832" cy="361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2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831535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87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67962" y="2016304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谢谢大家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6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8201"/>
            <a:ext cx="46386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6103590" cy="399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204864"/>
            <a:ext cx="2808312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全</a:t>
            </a:r>
            <a:r>
              <a:rPr lang="zh-CN" altLang="en-US" dirty="0" smtClean="0"/>
              <a:t>值匹配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匹配最左前缀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匹配列前缀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 smtClean="0"/>
              <a:t>精确匹配某一列并范围匹配另一列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索引覆盖</a:t>
            </a:r>
          </a:p>
        </p:txBody>
      </p:sp>
    </p:spTree>
    <p:extLst>
      <p:ext uri="{BB962C8B-B14F-4D97-AF65-F5344CB8AC3E}">
        <p14:creationId xmlns:p14="http://schemas.microsoft.com/office/powerpoint/2010/main" xmlns="" val="28479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如何使用</a:t>
            </a:r>
            <a:r>
              <a:rPr lang="en-US" altLang="zh-CN" dirty="0" smtClean="0"/>
              <a:t>where</a:t>
            </a:r>
            <a:r>
              <a:rPr lang="zh-CN" altLang="en-US" dirty="0" smtClean="0"/>
              <a:t>进行过滤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667325" cy="402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5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如何使用</a:t>
            </a:r>
            <a:r>
              <a:rPr lang="en-US" altLang="zh-CN" dirty="0" smtClean="0"/>
              <a:t>where</a:t>
            </a:r>
            <a:r>
              <a:rPr lang="zh-CN" altLang="en-US" dirty="0" smtClean="0"/>
              <a:t>进行过滤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6769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22589"/>
            <a:ext cx="7236606" cy="33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404664"/>
            <a:ext cx="1944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什么是覆盖索引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866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哈希索引的使用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02" y="1052736"/>
            <a:ext cx="4797722" cy="28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002" y="4365104"/>
            <a:ext cx="479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精确查找速度极快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36099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5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657475" cy="37147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336806" cy="34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59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536" y="476672"/>
            <a:ext cx="20882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hash</a:t>
            </a:r>
            <a:r>
              <a:rPr lang="zh-CN" altLang="en-US" dirty="0" smtClean="0"/>
              <a:t>的一个场景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9862"/>
            <a:ext cx="705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1119" y="177281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Innodb</a:t>
            </a:r>
            <a:r>
              <a:rPr lang="zh-CN" altLang="en-US" dirty="0" smtClean="0"/>
              <a:t>不显式支持哈希，于是手动建立，并使用触发器来维护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87" y="2163072"/>
            <a:ext cx="55245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87" y="3731948"/>
            <a:ext cx="6294174" cy="19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87" y="6021288"/>
            <a:ext cx="81724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40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961</TotalTime>
  <Words>208</Words>
  <Application>Microsoft Office PowerPoint</Application>
  <PresentationFormat>全屏显示(4:3)</PresentationFormat>
  <Paragraphs>44</Paragraphs>
  <Slides>32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龙腾四海</vt:lpstr>
      <vt:lpstr>公式</vt:lpstr>
      <vt:lpstr>浅谈MySql索引及锁的应用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浅谈MySql索引及锁的应用</dc:title>
  <dc:creator>leo</dc:creator>
  <cp:lastModifiedBy>linyu</cp:lastModifiedBy>
  <cp:revision>26</cp:revision>
  <dcterms:created xsi:type="dcterms:W3CDTF">2014-03-06T08:45:36Z</dcterms:created>
  <dcterms:modified xsi:type="dcterms:W3CDTF">2014-03-15T07:56:29Z</dcterms:modified>
</cp:coreProperties>
</file>